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1"/>
  </p:notesMasterIdLst>
  <p:sldIdLst>
    <p:sldId id="257" r:id="rId6"/>
    <p:sldId id="300" r:id="rId7"/>
    <p:sldId id="303" r:id="rId8"/>
    <p:sldId id="301" r:id="rId9"/>
    <p:sldId id="302"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8" d="100"/>
          <a:sy n="78" d="100"/>
        </p:scale>
        <p:origin x="83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oordeloos" userId="df9f46e9-7760-4f6a-814f-9e8180d7b46a" providerId="ADAL" clId="{2BAA70C8-40EF-424D-9C90-5E2EA3271575}"/>
    <pc:docChg chg="modSld">
      <pc:chgData name="Thomas Noordeloos" userId="df9f46e9-7760-4f6a-814f-9e8180d7b46a" providerId="ADAL" clId="{2BAA70C8-40EF-424D-9C90-5E2EA3271575}" dt="2023-03-21T12:31:14.584" v="2" actId="14100"/>
      <pc:docMkLst>
        <pc:docMk/>
      </pc:docMkLst>
      <pc:sldChg chg="modSp mod">
        <pc:chgData name="Thomas Noordeloos" userId="df9f46e9-7760-4f6a-814f-9e8180d7b46a" providerId="ADAL" clId="{2BAA70C8-40EF-424D-9C90-5E2EA3271575}" dt="2023-03-21T12:31:14.584" v="2" actId="14100"/>
        <pc:sldMkLst>
          <pc:docMk/>
          <pc:sldMk cId="879224600" sldId="302"/>
        </pc:sldMkLst>
        <pc:spChg chg="mod">
          <ac:chgData name="Thomas Noordeloos" userId="df9f46e9-7760-4f6a-814f-9e8180d7b46a" providerId="ADAL" clId="{2BAA70C8-40EF-424D-9C90-5E2EA3271575}" dt="2023-03-21T12:31:14.584" v="2" actId="14100"/>
          <ac:spMkLst>
            <pc:docMk/>
            <pc:sldMk cId="879224600" sldId="302"/>
            <ac:spMk id="3" creationId="{84B5A469-8BAF-4D4E-9364-D5C236041883}"/>
          </ac:spMkLst>
        </pc:spChg>
      </pc:sldChg>
    </pc:docChg>
  </pc:docChgLst>
  <pc:docChgLst>
    <pc:chgData name="Thomas Noordeloos" userId="df9f46e9-7760-4f6a-814f-9e8180d7b46a" providerId="ADAL" clId="{6CCD6A73-246C-4143-8636-A17B900E3B7A}"/>
    <pc:docChg chg="custSel addSld delSld modSld">
      <pc:chgData name="Thomas Noordeloos" userId="df9f46e9-7760-4f6a-814f-9e8180d7b46a" providerId="ADAL" clId="{6CCD6A73-246C-4143-8636-A17B900E3B7A}" dt="2021-10-06T06:49:39.243" v="17" actId="1076"/>
      <pc:docMkLst>
        <pc:docMk/>
      </pc:docMkLst>
      <pc:sldChg chg="del">
        <pc:chgData name="Thomas Noordeloos" userId="df9f46e9-7760-4f6a-814f-9e8180d7b46a" providerId="ADAL" clId="{6CCD6A73-246C-4143-8636-A17B900E3B7A}" dt="2021-10-06T06:42:01.092" v="1"/>
        <pc:sldMkLst>
          <pc:docMk/>
          <pc:sldMk cId="3788715575" sldId="257"/>
        </pc:sldMkLst>
      </pc:sldChg>
      <pc:sldChg chg="addSp delSp modSp del mod">
        <pc:chgData name="Thomas Noordeloos" userId="df9f46e9-7760-4f6a-814f-9e8180d7b46a" providerId="ADAL" clId="{6CCD6A73-246C-4143-8636-A17B900E3B7A}" dt="2021-10-06T06:49:36.018" v="16" actId="1076"/>
        <pc:sldMkLst>
          <pc:docMk/>
          <pc:sldMk cId="2215398786" sldId="300"/>
        </pc:sldMkLst>
        <pc:spChg chg="del">
          <ac:chgData name="Thomas Noordeloos" userId="df9f46e9-7760-4f6a-814f-9e8180d7b46a" providerId="ADAL" clId="{6CCD6A73-246C-4143-8636-A17B900E3B7A}" dt="2021-10-06T06:47:07.512" v="10" actId="478"/>
          <ac:spMkLst>
            <pc:docMk/>
            <pc:sldMk cId="2215398786" sldId="300"/>
            <ac:spMk id="2" creationId="{82A8A26D-0357-4424-9FF9-C2CDC6669181}"/>
          </ac:spMkLst>
        </pc:spChg>
        <pc:picChg chg="add mod">
          <ac:chgData name="Thomas Noordeloos" userId="df9f46e9-7760-4f6a-814f-9e8180d7b46a" providerId="ADAL" clId="{6CCD6A73-246C-4143-8636-A17B900E3B7A}" dt="2021-10-06T06:49:36.018" v="16" actId="1076"/>
          <ac:picMkLst>
            <pc:docMk/>
            <pc:sldMk cId="2215398786" sldId="300"/>
            <ac:picMk id="3" creationId="{D0D635CA-BBDD-44BB-A5DC-FA727F87AAE1}"/>
          </ac:picMkLst>
        </pc:picChg>
        <pc:picChg chg="del">
          <ac:chgData name="Thomas Noordeloos" userId="df9f46e9-7760-4f6a-814f-9e8180d7b46a" providerId="ADAL" clId="{6CCD6A73-246C-4143-8636-A17B900E3B7A}" dt="2021-10-06T06:47:03.976" v="9" actId="478"/>
          <ac:picMkLst>
            <pc:docMk/>
            <pc:sldMk cId="2215398786" sldId="300"/>
            <ac:picMk id="4" creationId="{63C74C16-93BD-4259-B467-8B2D1A45B49B}"/>
          </ac:picMkLst>
        </pc:picChg>
      </pc:sldChg>
      <pc:sldChg chg="del">
        <pc:chgData name="Thomas Noordeloos" userId="df9f46e9-7760-4f6a-814f-9e8180d7b46a" providerId="ADAL" clId="{6CCD6A73-246C-4143-8636-A17B900E3B7A}" dt="2021-10-06T06:42:01.092" v="1"/>
        <pc:sldMkLst>
          <pc:docMk/>
          <pc:sldMk cId="1979760875" sldId="301"/>
        </pc:sldMkLst>
      </pc:sldChg>
      <pc:sldChg chg="del">
        <pc:chgData name="Thomas Noordeloos" userId="df9f46e9-7760-4f6a-814f-9e8180d7b46a" providerId="ADAL" clId="{6CCD6A73-246C-4143-8636-A17B900E3B7A}" dt="2021-10-06T06:42:01.092" v="1"/>
        <pc:sldMkLst>
          <pc:docMk/>
          <pc:sldMk cId="879224600" sldId="302"/>
        </pc:sldMkLst>
      </pc:sldChg>
      <pc:sldChg chg="addSp delSp modSp add mod">
        <pc:chgData name="Thomas Noordeloos" userId="df9f46e9-7760-4f6a-814f-9e8180d7b46a" providerId="ADAL" clId="{6CCD6A73-246C-4143-8636-A17B900E3B7A}" dt="2021-10-06T06:49:39.243" v="17" actId="1076"/>
        <pc:sldMkLst>
          <pc:docMk/>
          <pc:sldMk cId="2394206188" sldId="303"/>
        </pc:sldMkLst>
        <pc:picChg chg="add mod">
          <ac:chgData name="Thomas Noordeloos" userId="df9f46e9-7760-4f6a-814f-9e8180d7b46a" providerId="ADAL" clId="{6CCD6A73-246C-4143-8636-A17B900E3B7A}" dt="2021-10-06T06:49:39.243" v="17" actId="1076"/>
          <ac:picMkLst>
            <pc:docMk/>
            <pc:sldMk cId="2394206188" sldId="303"/>
            <ac:picMk id="3" creationId="{0ABC5C82-C586-43C2-9478-61065033DE8C}"/>
          </ac:picMkLst>
        </pc:picChg>
        <pc:picChg chg="del">
          <ac:chgData name="Thomas Noordeloos" userId="df9f46e9-7760-4f6a-814f-9e8180d7b46a" providerId="ADAL" clId="{6CCD6A73-246C-4143-8636-A17B900E3B7A}" dt="2021-10-06T06:46:29.632" v="3" actId="478"/>
          <ac:picMkLst>
            <pc:docMk/>
            <pc:sldMk cId="2394206188" sldId="303"/>
            <ac:picMk id="4" creationId="{63C74C16-93BD-4259-B467-8B2D1A45B49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BB886E-B0DA-497D-9E2A-EE4B3D7E2625}" type="datetimeFigureOut">
              <a:rPr lang="nl-NL" smtClean="0"/>
              <a:t>21-3-2023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7CD901-6029-4738-8C9C-821F626C746E}" type="slidenum">
              <a:rPr lang="nl-NL" smtClean="0"/>
              <a:t>‹nr.›</a:t>
            </a:fld>
            <a:endParaRPr lang="nl-NL"/>
          </a:p>
        </p:txBody>
      </p:sp>
    </p:spTree>
    <p:extLst>
      <p:ext uri="{BB962C8B-B14F-4D97-AF65-F5344CB8AC3E}">
        <p14:creationId xmlns:p14="http://schemas.microsoft.com/office/powerpoint/2010/main" val="3730464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03509282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977900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407246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21-3-2023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774712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21-3-2023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679578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21-3-2023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853409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829202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17562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1502232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714839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2976605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036229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991892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63819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873183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Afbeelding 11"/>
          <p:cNvPicPr>
            <a:picLocks noChangeAspect="1"/>
          </p:cNvPicPr>
          <p:nvPr/>
        </p:nvPicPr>
        <p:blipFill>
          <a:blip r:embed="rId13"/>
          <a:srcRect/>
          <a:stretch>
            <a:fillRect/>
          </a:stretch>
        </p:blipFill>
        <p:spPr bwMode="auto">
          <a:xfrm>
            <a:off x="-14288" y="6211888"/>
            <a:ext cx="12087226" cy="657225"/>
          </a:xfrm>
          <a:prstGeom prst="rect">
            <a:avLst/>
          </a:prstGeom>
          <a:noFill/>
          <a:ln w="9525">
            <a:noFill/>
            <a:miter lim="800000"/>
            <a:headEnd/>
            <a:tailEnd/>
          </a:ln>
        </p:spPr>
      </p:pic>
      <p:sp>
        <p:nvSpPr>
          <p:cNvPr id="13" name="Rechthoek 12"/>
          <p:cNvSpPr/>
          <p:nvPr/>
        </p:nvSpPr>
        <p:spPr>
          <a:xfrm>
            <a:off x="2586038" y="6211888"/>
            <a:ext cx="9605962" cy="646112"/>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28" name="Tijdelijke aanduiding voor titel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9" name="Tijdelijke aanduiding voor teks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98C51CD5-7E81-42D6-B847-227155BE7844}" type="slidenum">
              <a:rPr lang="nl-NL" smtClean="0"/>
              <a:t>‹nr.›</a:t>
            </a:fld>
            <a:endParaRPr lang="nl-NL"/>
          </a:p>
        </p:txBody>
      </p:sp>
      <p:pic>
        <p:nvPicPr>
          <p:cNvPr id="1031" name="Afbeelding 6"/>
          <p:cNvPicPr>
            <a:picLocks noChangeAspect="1"/>
          </p:cNvPicPr>
          <p:nvPr/>
        </p:nvPicPr>
        <p:blipFill>
          <a:blip r:embed="rId14"/>
          <a:srcRect/>
          <a:stretch>
            <a:fillRect/>
          </a:stretch>
        </p:blipFill>
        <p:spPr bwMode="auto">
          <a:xfrm>
            <a:off x="1138238" y="6211888"/>
            <a:ext cx="482600" cy="509587"/>
          </a:xfrm>
          <a:prstGeom prst="rect">
            <a:avLst/>
          </a:prstGeom>
          <a:noFill/>
          <a:ln w="9525">
            <a:noFill/>
            <a:miter lim="800000"/>
            <a:headEnd/>
            <a:tailEnd/>
          </a:ln>
        </p:spPr>
      </p:pic>
      <p:pic>
        <p:nvPicPr>
          <p:cNvPr id="1032" name="Afbeelding 10"/>
          <p:cNvPicPr>
            <a:picLocks noChangeAspect="1"/>
          </p:cNvPicPr>
          <p:nvPr/>
        </p:nvPicPr>
        <p:blipFill>
          <a:blip r:embed="rId13"/>
          <a:srcRect l="15472" t="-378519" r="-15472" b="378519"/>
          <a:stretch>
            <a:fillRect/>
          </a:stretch>
        </p:blipFill>
        <p:spPr bwMode="auto">
          <a:xfrm>
            <a:off x="1433513" y="3028950"/>
            <a:ext cx="9324975" cy="800100"/>
          </a:xfrm>
          <a:prstGeom prst="rect">
            <a:avLst/>
          </a:prstGeom>
          <a:noFill/>
          <a:ln w="9525">
            <a:noFill/>
            <a:miter lim="800000"/>
            <a:headEnd/>
            <a:tailEnd/>
          </a:ln>
        </p:spPr>
      </p:pic>
      <p:pic>
        <p:nvPicPr>
          <p:cNvPr id="1033" name="Afbeelding 17"/>
          <p:cNvPicPr>
            <a:picLocks noChangeAspect="1"/>
          </p:cNvPicPr>
          <p:nvPr/>
        </p:nvPicPr>
        <p:blipFill>
          <a:blip r:embed="rId15"/>
          <a:srcRect t="27655" r="23270" b="25470"/>
          <a:stretch>
            <a:fillRect/>
          </a:stretch>
        </p:blipFill>
        <p:spPr bwMode="auto">
          <a:xfrm>
            <a:off x="28575" y="6205538"/>
            <a:ext cx="1085850" cy="466725"/>
          </a:xfrm>
          <a:prstGeom prst="rect">
            <a:avLst/>
          </a:prstGeom>
          <a:noFill/>
          <a:ln w="9525">
            <a:noFill/>
            <a:miter lim="800000"/>
            <a:headEnd/>
            <a:tailEnd/>
          </a:ln>
        </p:spPr>
      </p:pic>
      <p:pic>
        <p:nvPicPr>
          <p:cNvPr id="10" name="Picture 2" descr="Afbeeldingsresultaat voor pebble stad en mens">
            <a:extLst>
              <a:ext uri="{FF2B5EF4-FFF2-40B4-BE49-F238E27FC236}">
                <a16:creationId xmlns:a16="http://schemas.microsoft.com/office/drawing/2014/main" id="{2777A2BD-7E54-4C3E-A067-36AEA2C61489}"/>
              </a:ext>
            </a:extLst>
          </p:cNvPr>
          <p:cNvPicPr>
            <a:picLocks noChangeAspect="1" noChangeArrowheads="1"/>
          </p:cNvPicPr>
          <p:nvPr userDrawn="1"/>
        </p:nvPicPr>
        <p:blipFill>
          <a:blip r:embed="rId16" cstate="print">
            <a:extLst>
              <a:ext uri="{BEBA8EAE-BF5A-486C-A8C5-ECC9F3942E4B}">
                <a14:imgProps xmlns:a14="http://schemas.microsoft.com/office/drawing/2010/main">
                  <a14:imgLayer r:embed="rId17">
                    <a14:imgEffect>
                      <a14:backgroundRemoval t="0" b="100000" l="0" r="100000">
                        <a14:foregroundMark x1="24402" y1="24651" x2="12919" y2="60930"/>
                        <a14:foregroundMark x1="17225" y1="63721" x2="17225" y2="63721"/>
                        <a14:foregroundMark x1="17225" y1="70698" x2="81818" y2="59070"/>
                        <a14:foregroundMark x1="81340" y1="56279" x2="87081" y2="23721"/>
                        <a14:foregroundMark x1="86124" y1="22326" x2="24402" y2="25116"/>
                        <a14:foregroundMark x1="30144" y1="34419" x2="72727" y2="40000"/>
                        <a14:foregroundMark x1="85646" y1="24651" x2="34450" y2="56279"/>
                        <a14:foregroundMark x1="60287" y1="38605" x2="60287" y2="38605"/>
                        <a14:foregroundMark x1="60287" y1="38605" x2="51675" y2="60930"/>
                        <a14:foregroundMark x1="51196" y1="55349" x2="70335" y2="53488"/>
                        <a14:foregroundMark x1="61244" y1="53953" x2="45455" y2="55349"/>
                        <a14:foregroundMark x1="51196" y1="56279" x2="60287" y2="52558"/>
                        <a14:foregroundMark x1="60287" y1="52558" x2="63158" y2="52558"/>
                        <a14:foregroundMark x1="63158" y1="52558" x2="68900" y2="56279"/>
                        <a14:foregroundMark x1="71770" y1="56279" x2="71770" y2="56279"/>
                        <a14:foregroundMark x1="68900" y1="58140" x2="68900" y2="58140"/>
                        <a14:foregroundMark x1="67464" y1="59070" x2="67464" y2="59070"/>
                        <a14:foregroundMark x1="80383" y1="40000" x2="80383" y2="40000"/>
                        <a14:foregroundMark x1="75598" y1="37674" x2="75598" y2="37674"/>
                        <a14:foregroundMark x1="75598" y1="34884" x2="75598" y2="34884"/>
                        <a14:foregroundMark x1="77033" y1="34884" x2="77033" y2="34884"/>
                        <a14:foregroundMark x1="58852" y1="40000" x2="58852" y2="40000"/>
                        <a14:foregroundMark x1="54067" y1="40000" x2="21531" y2="37674"/>
                        <a14:foregroundMark x1="27273" y1="31628" x2="25837" y2="44651"/>
                        <a14:foregroundMark x1="25837" y1="33023" x2="38756" y2="46977"/>
                        <a14:foregroundMark x1="39713" y1="41860" x2="39713" y2="41860"/>
                        <a14:foregroundMark x1="39713" y1="41395" x2="37321" y2="44186"/>
                        <a14:foregroundMark x1="36842" y1="50698" x2="36842" y2="50698"/>
                        <a14:foregroundMark x1="36842" y1="53953" x2="36842" y2="53953"/>
                        <a14:foregroundMark x1="31579" y1="60465" x2="31579" y2="60465"/>
                        <a14:foregroundMark x1="33971" y1="60465" x2="35407" y2="56744"/>
                        <a14:foregroundMark x1="39713" y1="55349" x2="42584" y2="54884"/>
                        <a14:foregroundMark x1="44498" y1="54884" x2="44498" y2="54884"/>
                        <a14:foregroundMark x1="44498" y1="54884" x2="44498" y2="54884"/>
                        <a14:foregroundMark x1="44498" y1="56279" x2="46890" y2="56279"/>
                        <a14:foregroundMark x1="52632" y1="55349" x2="55981" y2="53953"/>
                        <a14:foregroundMark x1="55981" y1="53953" x2="55981" y2="53953"/>
                        <a14:foregroundMark x1="59809" y1="52558" x2="60287" y2="49767"/>
                        <a14:foregroundMark x1="61244" y1="48372" x2="61244" y2="48372"/>
                        <a14:foregroundMark x1="51196" y1="40000" x2="51196" y2="40000"/>
                        <a14:foregroundMark x1="47368" y1="40465" x2="47368" y2="40465"/>
                        <a14:foregroundMark x1="44498" y1="40465" x2="44498" y2="40465"/>
                        <a14:foregroundMark x1="40191" y1="37674" x2="38278" y2="34884"/>
                        <a14:foregroundMark x1="35885" y1="34884" x2="35885" y2="34884"/>
                        <a14:foregroundMark x1="35885" y1="34884" x2="35885" y2="34884"/>
                        <a14:foregroundMark x1="35885" y1="35814" x2="35885" y2="35814"/>
                        <a14:foregroundMark x1="35407" y1="34419" x2="35407" y2="34419"/>
                        <a14:foregroundMark x1="35407" y1="33488" x2="35407" y2="33488"/>
                        <a14:foregroundMark x1="34450" y1="57674" x2="34450" y2="57674"/>
                        <a14:foregroundMark x1="33971" y1="57674" x2="48325" y2="52093"/>
                        <a14:foregroundMark x1="54545" y1="48372" x2="54545" y2="48372"/>
                        <a14:foregroundMark x1="57416" y1="45581" x2="59809" y2="41395"/>
                        <a14:foregroundMark x1="64115" y1="38605" x2="64115" y2="38605"/>
                        <a14:foregroundMark x1="67464" y1="37674" x2="67464" y2="37674"/>
                        <a14:foregroundMark x1="68900" y1="35814" x2="71770" y2="34419"/>
                        <a14:foregroundMark x1="75598" y1="34419" x2="75598" y2="34419"/>
                        <a14:foregroundMark x1="77033" y1="33488" x2="77033" y2="33488"/>
                        <a14:foregroundMark x1="75598" y1="38605" x2="75598" y2="38605"/>
                        <a14:foregroundMark x1="74641" y1="41860" x2="74641" y2="44186"/>
                        <a14:foregroundMark x1="71770" y1="45581" x2="71292" y2="47442"/>
                        <a14:foregroundMark x1="70335" y1="47442" x2="70335" y2="47442"/>
                        <a14:foregroundMark x1="64115" y1="52093" x2="61722" y2="52093"/>
                        <a14:foregroundMark x1="58852" y1="53953" x2="58373" y2="59070"/>
                        <a14:foregroundMark x1="57416" y1="60465" x2="57416" y2="60465"/>
                        <a14:foregroundMark x1="56938" y1="60465" x2="52632" y2="60930"/>
                        <a14:foregroundMark x1="52632" y1="60930" x2="52632" y2="60930"/>
                        <a14:foregroundMark x1="51196" y1="59535" x2="46890" y2="61860"/>
                        <a14:foregroundMark x1="45455" y1="61860" x2="45455" y2="61860"/>
                        <a14:foregroundMark x1="40191" y1="57674" x2="40191" y2="57674"/>
                        <a14:foregroundMark x1="30144" y1="45581" x2="28230" y2="44651"/>
                        <a14:foregroundMark x1="25837" y1="42791" x2="25837" y2="42791"/>
                        <a14:foregroundMark x1="25837" y1="40465" x2="25837" y2="40465"/>
                      </a14:backgroundRemoval>
                    </a14:imgEffect>
                  </a14:imgLayer>
                </a14:imgProps>
              </a:ext>
              <a:ext uri="{28A0092B-C50C-407E-A947-70E740481C1C}">
                <a14:useLocalDpi xmlns:a14="http://schemas.microsoft.com/office/drawing/2010/main" val="0"/>
              </a:ext>
            </a:extLst>
          </a:blip>
          <a:srcRect/>
          <a:stretch>
            <a:fillRect/>
          </a:stretch>
        </p:blipFill>
        <p:spPr bwMode="auto">
          <a:xfrm>
            <a:off x="1094818" y="6176963"/>
            <a:ext cx="569439" cy="58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739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21-3-2023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6346097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58BC24F1-CFC0-472C-A4B6-19FB6E7ECD05}"/>
              </a:ext>
            </a:extLst>
          </p:cNvPr>
          <p:cNvPicPr>
            <a:picLocks noChangeAspect="1"/>
          </p:cNvPicPr>
          <p:nvPr/>
        </p:nvPicPr>
        <p:blipFill>
          <a:blip r:embed="rId2"/>
          <a:stretch>
            <a:fillRect/>
          </a:stretch>
        </p:blipFill>
        <p:spPr>
          <a:xfrm>
            <a:off x="3306213" y="1604366"/>
            <a:ext cx="5579574" cy="4563858"/>
          </a:xfrm>
          <a:prstGeom prst="rect">
            <a:avLst/>
          </a:prstGeom>
        </p:spPr>
      </p:pic>
      <p:sp>
        <p:nvSpPr>
          <p:cNvPr id="19" name="Titel 1">
            <a:extLst>
              <a:ext uri="{FF2B5EF4-FFF2-40B4-BE49-F238E27FC236}">
                <a16:creationId xmlns:a16="http://schemas.microsoft.com/office/drawing/2014/main" id="{7330E3BA-FFBD-4194-89FE-606EB0900B89}"/>
              </a:ext>
            </a:extLst>
          </p:cNvPr>
          <p:cNvSpPr>
            <a:spLocks noGrp="1"/>
          </p:cNvSpPr>
          <p:nvPr>
            <p:ph type="title"/>
          </p:nvPr>
        </p:nvSpPr>
        <p:spPr>
          <a:xfrm>
            <a:off x="838200" y="365125"/>
            <a:ext cx="10515600" cy="1325563"/>
          </a:xfrm>
        </p:spPr>
        <p:txBody>
          <a:bodyPr/>
          <a:lstStyle/>
          <a:p>
            <a:r>
              <a:rPr lang="nl-NL" b="1" dirty="0"/>
              <a:t>Voorbereiding Proeve van bekwaamheid</a:t>
            </a:r>
          </a:p>
        </p:txBody>
      </p:sp>
    </p:spTree>
    <p:extLst>
      <p:ext uri="{BB962C8B-B14F-4D97-AF65-F5344CB8AC3E}">
        <p14:creationId xmlns:p14="http://schemas.microsoft.com/office/powerpoint/2010/main" val="3788715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7330E3BA-FFBD-4194-89FE-606EB0900B89}"/>
              </a:ext>
            </a:extLst>
          </p:cNvPr>
          <p:cNvSpPr>
            <a:spLocks noGrp="1"/>
          </p:cNvSpPr>
          <p:nvPr>
            <p:ph type="title"/>
          </p:nvPr>
        </p:nvSpPr>
        <p:spPr>
          <a:xfrm>
            <a:off x="838200" y="365125"/>
            <a:ext cx="10515600" cy="1325563"/>
          </a:xfrm>
        </p:spPr>
        <p:txBody>
          <a:bodyPr/>
          <a:lstStyle/>
          <a:p>
            <a:r>
              <a:rPr lang="nl-NL" b="1" dirty="0"/>
              <a:t>Voorbereiding Proeve van bekwaamheid</a:t>
            </a:r>
          </a:p>
        </p:txBody>
      </p:sp>
      <p:pic>
        <p:nvPicPr>
          <p:cNvPr id="3" name="Afbeelding 2">
            <a:extLst>
              <a:ext uri="{FF2B5EF4-FFF2-40B4-BE49-F238E27FC236}">
                <a16:creationId xmlns:a16="http://schemas.microsoft.com/office/drawing/2014/main" id="{D0D635CA-BBDD-44BB-A5DC-FA727F87AAE1}"/>
              </a:ext>
            </a:extLst>
          </p:cNvPr>
          <p:cNvPicPr>
            <a:picLocks noChangeAspect="1"/>
          </p:cNvPicPr>
          <p:nvPr/>
        </p:nvPicPr>
        <p:blipFill>
          <a:blip r:embed="rId2"/>
          <a:stretch>
            <a:fillRect/>
          </a:stretch>
        </p:blipFill>
        <p:spPr>
          <a:xfrm>
            <a:off x="734898" y="1569814"/>
            <a:ext cx="10722204" cy="4380005"/>
          </a:xfrm>
          <a:prstGeom prst="rect">
            <a:avLst/>
          </a:prstGeom>
        </p:spPr>
      </p:pic>
    </p:spTree>
    <p:extLst>
      <p:ext uri="{BB962C8B-B14F-4D97-AF65-F5344CB8AC3E}">
        <p14:creationId xmlns:p14="http://schemas.microsoft.com/office/powerpoint/2010/main" val="2215398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7330E3BA-FFBD-4194-89FE-606EB0900B89}"/>
              </a:ext>
            </a:extLst>
          </p:cNvPr>
          <p:cNvSpPr>
            <a:spLocks noGrp="1"/>
          </p:cNvSpPr>
          <p:nvPr>
            <p:ph type="title"/>
          </p:nvPr>
        </p:nvSpPr>
        <p:spPr>
          <a:xfrm>
            <a:off x="838200" y="365125"/>
            <a:ext cx="10515600" cy="1325563"/>
          </a:xfrm>
        </p:spPr>
        <p:txBody>
          <a:bodyPr/>
          <a:lstStyle/>
          <a:p>
            <a:r>
              <a:rPr lang="nl-NL" b="1" dirty="0"/>
              <a:t>Voorbereiding Proeve van bekwaamheid</a:t>
            </a:r>
          </a:p>
        </p:txBody>
      </p:sp>
      <p:sp>
        <p:nvSpPr>
          <p:cNvPr id="2" name="Tekstvak 1">
            <a:extLst>
              <a:ext uri="{FF2B5EF4-FFF2-40B4-BE49-F238E27FC236}">
                <a16:creationId xmlns:a16="http://schemas.microsoft.com/office/drawing/2014/main" id="{82A8A26D-0357-4424-9FF9-C2CDC6669181}"/>
              </a:ext>
            </a:extLst>
          </p:cNvPr>
          <p:cNvSpPr txBox="1"/>
          <p:nvPr/>
        </p:nvSpPr>
        <p:spPr>
          <a:xfrm>
            <a:off x="1224792" y="2059615"/>
            <a:ext cx="93537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___WRD_EMBED_SUB_50"/>
                <a:ea typeface="+mn-ea"/>
                <a:cs typeface="+mn-cs"/>
              </a:rPr>
              <a:t>	</a:t>
            </a:r>
          </a:p>
        </p:txBody>
      </p:sp>
      <p:pic>
        <p:nvPicPr>
          <p:cNvPr id="3" name="Afbeelding 2">
            <a:extLst>
              <a:ext uri="{FF2B5EF4-FFF2-40B4-BE49-F238E27FC236}">
                <a16:creationId xmlns:a16="http://schemas.microsoft.com/office/drawing/2014/main" id="{0ABC5C82-C586-43C2-9478-61065033DE8C}"/>
              </a:ext>
            </a:extLst>
          </p:cNvPr>
          <p:cNvPicPr>
            <a:picLocks noChangeAspect="1"/>
          </p:cNvPicPr>
          <p:nvPr/>
        </p:nvPicPr>
        <p:blipFill>
          <a:blip r:embed="rId2"/>
          <a:stretch>
            <a:fillRect/>
          </a:stretch>
        </p:blipFill>
        <p:spPr>
          <a:xfrm>
            <a:off x="1931974" y="1499392"/>
            <a:ext cx="8328051" cy="4479844"/>
          </a:xfrm>
          <a:prstGeom prst="rect">
            <a:avLst/>
          </a:prstGeom>
        </p:spPr>
      </p:pic>
    </p:spTree>
    <p:extLst>
      <p:ext uri="{BB962C8B-B14F-4D97-AF65-F5344CB8AC3E}">
        <p14:creationId xmlns:p14="http://schemas.microsoft.com/office/powerpoint/2010/main" val="2394206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7330E3BA-FFBD-4194-89FE-606EB0900B89}"/>
              </a:ext>
            </a:extLst>
          </p:cNvPr>
          <p:cNvSpPr>
            <a:spLocks noGrp="1"/>
          </p:cNvSpPr>
          <p:nvPr>
            <p:ph type="title"/>
          </p:nvPr>
        </p:nvSpPr>
        <p:spPr>
          <a:xfrm>
            <a:off x="838200" y="365125"/>
            <a:ext cx="10515600" cy="1325563"/>
          </a:xfrm>
        </p:spPr>
        <p:txBody>
          <a:bodyPr/>
          <a:lstStyle/>
          <a:p>
            <a:r>
              <a:rPr lang="nl-NL" b="1" dirty="0"/>
              <a:t>Opdracht</a:t>
            </a:r>
          </a:p>
        </p:txBody>
      </p:sp>
      <p:sp>
        <p:nvSpPr>
          <p:cNvPr id="2" name="Tekstvak 1">
            <a:extLst>
              <a:ext uri="{FF2B5EF4-FFF2-40B4-BE49-F238E27FC236}">
                <a16:creationId xmlns:a16="http://schemas.microsoft.com/office/drawing/2014/main" id="{82A8A26D-0357-4424-9FF9-C2CDC6669181}"/>
              </a:ext>
            </a:extLst>
          </p:cNvPr>
          <p:cNvSpPr txBox="1"/>
          <p:nvPr/>
        </p:nvSpPr>
        <p:spPr>
          <a:xfrm>
            <a:off x="1224792" y="2059615"/>
            <a:ext cx="93537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___WRD_EMBED_SUB_50"/>
                <a:ea typeface="+mn-ea"/>
                <a:cs typeface="+mn-cs"/>
              </a:rPr>
              <a:t>	</a:t>
            </a:r>
          </a:p>
        </p:txBody>
      </p:sp>
      <p:pic>
        <p:nvPicPr>
          <p:cNvPr id="6" name="Afbeelding 5">
            <a:extLst>
              <a:ext uri="{FF2B5EF4-FFF2-40B4-BE49-F238E27FC236}">
                <a16:creationId xmlns:a16="http://schemas.microsoft.com/office/drawing/2014/main" id="{E0706211-CE94-477F-B5DA-E7FC828E669F}"/>
              </a:ext>
            </a:extLst>
          </p:cNvPr>
          <p:cNvPicPr>
            <a:picLocks noChangeAspect="1"/>
          </p:cNvPicPr>
          <p:nvPr/>
        </p:nvPicPr>
        <p:blipFill>
          <a:blip r:embed="rId2"/>
          <a:stretch>
            <a:fillRect/>
          </a:stretch>
        </p:blipFill>
        <p:spPr>
          <a:xfrm>
            <a:off x="838200" y="1564595"/>
            <a:ext cx="6433176" cy="4291488"/>
          </a:xfrm>
          <a:prstGeom prst="rect">
            <a:avLst/>
          </a:prstGeom>
        </p:spPr>
      </p:pic>
      <p:sp>
        <p:nvSpPr>
          <p:cNvPr id="7" name="Tekstvak 6">
            <a:extLst>
              <a:ext uri="{FF2B5EF4-FFF2-40B4-BE49-F238E27FC236}">
                <a16:creationId xmlns:a16="http://schemas.microsoft.com/office/drawing/2014/main" id="{282BD68E-4B52-4880-98F1-F9222D0ACB03}"/>
              </a:ext>
            </a:extLst>
          </p:cNvPr>
          <p:cNvSpPr txBox="1"/>
          <p:nvPr/>
        </p:nvSpPr>
        <p:spPr>
          <a:xfrm>
            <a:off x="7541702" y="2059615"/>
            <a:ext cx="4941115"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Deelname gratis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30 deelnemers van t/m 12 jaar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Tijd: 15:00 – 18:00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Inclusief fris en popcorn</a:t>
            </a:r>
          </a:p>
        </p:txBody>
      </p:sp>
    </p:spTree>
    <p:extLst>
      <p:ext uri="{BB962C8B-B14F-4D97-AF65-F5344CB8AC3E}">
        <p14:creationId xmlns:p14="http://schemas.microsoft.com/office/powerpoint/2010/main" val="1979760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7330E3BA-FFBD-4194-89FE-606EB0900B89}"/>
              </a:ext>
            </a:extLst>
          </p:cNvPr>
          <p:cNvSpPr>
            <a:spLocks noGrp="1"/>
          </p:cNvSpPr>
          <p:nvPr>
            <p:ph type="title"/>
          </p:nvPr>
        </p:nvSpPr>
        <p:spPr>
          <a:xfrm>
            <a:off x="838200" y="365125"/>
            <a:ext cx="10515600" cy="1325563"/>
          </a:xfrm>
        </p:spPr>
        <p:txBody>
          <a:bodyPr/>
          <a:lstStyle/>
          <a:p>
            <a:r>
              <a:rPr lang="nl-NL" b="1" dirty="0"/>
              <a:t>Opdracht</a:t>
            </a:r>
          </a:p>
        </p:txBody>
      </p:sp>
      <p:sp>
        <p:nvSpPr>
          <p:cNvPr id="2" name="Tekstvak 1">
            <a:extLst>
              <a:ext uri="{FF2B5EF4-FFF2-40B4-BE49-F238E27FC236}">
                <a16:creationId xmlns:a16="http://schemas.microsoft.com/office/drawing/2014/main" id="{82A8A26D-0357-4424-9FF9-C2CDC6669181}"/>
              </a:ext>
            </a:extLst>
          </p:cNvPr>
          <p:cNvSpPr txBox="1"/>
          <p:nvPr/>
        </p:nvSpPr>
        <p:spPr>
          <a:xfrm>
            <a:off x="1224792" y="2059615"/>
            <a:ext cx="93537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___WRD_EMBED_SUB_50"/>
                <a:ea typeface="+mn-ea"/>
                <a:cs typeface="+mn-cs"/>
              </a:rPr>
              <a:t>	</a:t>
            </a:r>
          </a:p>
        </p:txBody>
      </p:sp>
      <p:sp>
        <p:nvSpPr>
          <p:cNvPr id="3" name="Tekstvak 2">
            <a:extLst>
              <a:ext uri="{FF2B5EF4-FFF2-40B4-BE49-F238E27FC236}">
                <a16:creationId xmlns:a16="http://schemas.microsoft.com/office/drawing/2014/main" id="{84B5A469-8BAF-4D4E-9364-D5C236041883}"/>
              </a:ext>
            </a:extLst>
          </p:cNvPr>
          <p:cNvSpPr txBox="1"/>
          <p:nvPr/>
        </p:nvSpPr>
        <p:spPr>
          <a:xfrm>
            <a:off x="838200" y="1527238"/>
            <a:ext cx="10515600" cy="504753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prstClr val="black"/>
                </a:solidFill>
                <a:effectLst/>
                <a:uLnTx/>
                <a:uFillTx/>
                <a:latin typeface="Calibri" panose="020F0502020204030204"/>
                <a:ea typeface="+mn-ea"/>
                <a:cs typeface="+mn-cs"/>
              </a:rPr>
              <a:t>Voor het uitvoeren van de activiteit heeft Rick uiteraard kosten gemaakt. Hieronder staat beschreven welke kosten hij heeft gemaakt. Alle genoemde bedragen zijn inclusief btw. en zijn fictief. Het stagebedrijf is een b.v..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NL"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prstClr val="black"/>
                </a:solidFill>
                <a:effectLst/>
                <a:uLnTx/>
                <a:uFillTx/>
                <a:latin typeface="Calibri" panose="020F0502020204030204"/>
                <a:ea typeface="+mn-ea"/>
                <a:cs typeface="+mn-cs"/>
              </a:rPr>
              <a:t>Verwerk de kosten in een kostenoverzicht.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NL"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Ter eerste had Rick een beamer gehuurd voor </a:t>
            </a:r>
            <a:r>
              <a:rPr kumimoji="0" lang="nl-NL"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€ 375,-</a:t>
            </a: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 per dag </a:t>
            </a:r>
            <a:r>
              <a:rPr kumimoji="0" lang="nl-NL"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en een scherm voor € 100,- per dag. Voor het draaien van de film ‘The </a:t>
            </a:r>
            <a:r>
              <a:rPr kumimoji="0" lang="nl-NL"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Lion</a:t>
            </a:r>
            <a:r>
              <a:rPr kumimoji="0" lang="nl-NL"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King’ betaald je Buma-Stemra rechten á </a:t>
            </a: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€ 81,52.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Tijdens de voorstelling mochten de deelnemers fris pakken (Cola, Fanta, Sprite en fruit water) en ze kregen een bak met popcorn.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Rick was samen met zijn stagebegeleider 2 uur van te voren aanwezig om alles klaar te zetten. Tijdens de voorstelling waren er 4 begeleiders bij (ga bij iedereen uit van een brutoloon van € 26,71).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Om bekendheid te geven aan de activiteit heeft Rick posters gemaakt en heeft hij een advertentie in het lokale wijkkrantje geplaatst á € 50,- en heeft hij 20 posters laten drukken á € 4,50 per stuk.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Tot slot heeft hij ook een gastspreker geregeld om te komen vertellen (30 minuten) over het belang van natuur behoud. Kosten hiervan waren € 65,-. Dit was een vriendenprijs en als bedankje heeft Rick een bosje bloemen van € 9,50 gekocht voor de gastspreker.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rPr>
              <a:t>Het stagebedrijf faciliteerde de stoelen en zitzakken en de ruimte. Hiervoor zouden ze normaal gesproken € 250,- rekenen.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9224600"/>
      </p:ext>
    </p:extLst>
  </p:cSld>
  <p:clrMapOvr>
    <a:masterClrMapping/>
  </p:clrMapOvr>
</p:sld>
</file>

<file path=ppt/theme/theme1.xml><?xml version="1.0" encoding="utf-8"?>
<a:theme xmlns:a="http://schemas.openxmlformats.org/drawingml/2006/main" name="Thema1">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848D2DA3-4BAC-4590-9F3A-C04EAD61AF1C}" vid="{84936BD3-994A-46F0-BAD8-245BDD45B96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C1368C-F493-4634-87D5-8A033AAF9319}">
  <ds:schemaRefs>
    <ds:schemaRef ds:uri="http://schemas.microsoft.com/sharepoint/v3/contenttype/forms"/>
  </ds:schemaRefs>
</ds:datastoreItem>
</file>

<file path=customXml/itemProps2.xml><?xml version="1.0" encoding="utf-8"?>
<ds:datastoreItem xmlns:ds="http://schemas.openxmlformats.org/officeDocument/2006/customXml" ds:itemID="{330ACC59-88A9-44BC-BD64-BD9A4661E421}">
  <ds:schemaRefs>
    <ds:schemaRef ds:uri="http://www.w3.org/XML/1998/namespace"/>
    <ds:schemaRef ds:uri="http://schemas.microsoft.com/office/2006/documentManagement/types"/>
    <ds:schemaRef ds:uri="34354c1b-6b8c-435b-ad50-990538c19557"/>
    <ds:schemaRef ds:uri="http://purl.org/dc/elements/1.1/"/>
    <ds:schemaRef ds:uri="http://purl.org/dc/dcmitype/"/>
    <ds:schemaRef ds:uri="47a28104-336f-447d-946e-e305ac2bcd47"/>
    <ds:schemaRef ds:uri="http://schemas.openxmlformats.org/package/2006/metadata/core-properties"/>
    <ds:schemaRef ds:uri="http://purl.org/dc/terms/"/>
    <ds:schemaRef ds:uri="http://schemas.microsoft.com/office/infopath/2007/PartnerControls"/>
    <ds:schemaRef ds:uri="http://schemas.microsoft.com/office/2006/metadata/properties"/>
    <ds:schemaRef ds:uri="c6f82ce1-f6df-49a5-8b49-cf8409a27aa4"/>
    <ds:schemaRef ds:uri="2c4f0c93-2979-4f27-aab2-70de95932352"/>
  </ds:schemaRefs>
</ds:datastoreItem>
</file>

<file path=customXml/itemProps3.xml><?xml version="1.0" encoding="utf-8"?>
<ds:datastoreItem xmlns:ds="http://schemas.openxmlformats.org/officeDocument/2006/customXml" ds:itemID="{D91DF6DF-52F2-4AC6-BEED-2679762AC3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155</TotalTime>
  <Words>297</Words>
  <Application>Microsoft Office PowerPoint</Application>
  <PresentationFormat>Breedbeeld</PresentationFormat>
  <Paragraphs>28</Paragraphs>
  <Slides>5</Slides>
  <Notes>0</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5</vt:i4>
      </vt:variant>
    </vt:vector>
  </HeadingPairs>
  <TitlesOfParts>
    <vt:vector size="11" baseType="lpstr">
      <vt:lpstr>___WRD_EMBED_SUB_50</vt:lpstr>
      <vt:lpstr>Arial</vt:lpstr>
      <vt:lpstr>Calibri</vt:lpstr>
      <vt:lpstr>Calibri Light</vt:lpstr>
      <vt:lpstr>Thema1</vt:lpstr>
      <vt:lpstr>Kantoorthema</vt:lpstr>
      <vt:lpstr>Voorbereiding Proeve van bekwaamheid</vt:lpstr>
      <vt:lpstr>Voorbereiding Proeve van bekwaamheid</vt:lpstr>
      <vt:lpstr>Voorbereiding Proeve van bekwaamheid</vt:lpstr>
      <vt:lpstr>Opdracht</vt:lpstr>
      <vt:lpstr>Opdracht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Voorbereiding Proeve van bekwaamheid</dc:title>
  <dc:creator>Thomas Noordeloos</dc:creator>
  <cp:lastModifiedBy>Thomas Noordeloos</cp:lastModifiedBy>
  <cp:revision>5</cp:revision>
  <dcterms:created xsi:type="dcterms:W3CDTF">2020-09-21T08:13:19Z</dcterms:created>
  <dcterms:modified xsi:type="dcterms:W3CDTF">2023-03-21T12:31:22Z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_ExtendedDescription">
    <vt:lpwstr/>
  </property>
  <property fmtid="{D5CDD505-2E9C-101B-9397-08002B2CF9AE}" pid="4" name="TriggerFlowInfo">
    <vt:lpwstr/>
  </property>
</Properties>
</file>